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492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ezione predefinita" id="{89088D55-35BE-4E1A-A369-AD477DCC5511}">
          <p14:sldIdLst>
            <p14:sldId id="492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  <a:srgbClr val="008EEE"/>
    <a:srgbClr val="D60000"/>
    <a:srgbClr val="4D2403"/>
    <a:srgbClr val="FFBB33"/>
    <a:srgbClr val="800000"/>
    <a:srgbClr val="66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9EBABEC-64BF-410D-B4AD-079F58042247}" v="1" dt="2025-02-01T07:34:26.02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Stile medio 2 - Colore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Stile medio 4 - Colore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2D5ABB26-0587-4C30-8999-92F81FD0307C}" styleName="Nessuno stile, nessuna griglia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00A15C55-8517-42AA-B614-E9B94910E393}" styleName="Stile medio 2 - Colore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073A0DAA-6AF3-43AB-8588-CEC1D06C72B9}" styleName="Stile medio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A488322-F2BA-4B5B-9748-0D474271808F}" styleName="Stile medio 3 - Colore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68D230F3-CF80-4859-8CE7-A43EE81993B5}" styleName="Stile chiaro 1 - Colore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E8B1032C-EA38-4F05-BA0D-38AFFFC7BED3}" styleName="Stile chiaro 3 - Colore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76" autoAdjust="0"/>
  </p:normalViewPr>
  <p:slideViewPr>
    <p:cSldViewPr>
      <p:cViewPr varScale="1">
        <p:scale>
          <a:sx n="66" d="100"/>
          <a:sy n="66" d="100"/>
        </p:scale>
        <p:origin x="1530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NTRONE MARIA" userId="0de80c52-1840-46b3-83fa-7bfe48c6e990" providerId="ADAL" clId="{3BA83DE5-5E5F-4D6B-BBA3-9C61DB691535}"/>
    <pc:docChg chg="modSld">
      <pc:chgData name="MONTRONE MARIA" userId="0de80c52-1840-46b3-83fa-7bfe48c6e990" providerId="ADAL" clId="{3BA83DE5-5E5F-4D6B-BBA3-9C61DB691535}" dt="2025-02-01T11:10:15.661" v="31" actId="20577"/>
      <pc:docMkLst>
        <pc:docMk/>
      </pc:docMkLst>
      <pc:sldChg chg="modSp mod">
        <pc:chgData name="MONTRONE MARIA" userId="0de80c52-1840-46b3-83fa-7bfe48c6e990" providerId="ADAL" clId="{3BA83DE5-5E5F-4D6B-BBA3-9C61DB691535}" dt="2025-02-01T11:10:15.661" v="31" actId="20577"/>
        <pc:sldMkLst>
          <pc:docMk/>
          <pc:sldMk cId="3576221350" sldId="492"/>
        </pc:sldMkLst>
        <pc:spChg chg="mod">
          <ac:chgData name="MONTRONE MARIA" userId="0de80c52-1840-46b3-83fa-7bfe48c6e990" providerId="ADAL" clId="{3BA83DE5-5E5F-4D6B-BBA3-9C61DB691535}" dt="2025-02-01T11:10:15.661" v="31" actId="20577"/>
          <ac:spMkLst>
            <pc:docMk/>
            <pc:sldMk cId="3576221350" sldId="492"/>
            <ac:spMk id="11" creationId="{56EC0915-5FC2-2BA2-4E07-243DDA83F775}"/>
          </ac:spMkLst>
        </pc:spChg>
      </pc:sldChg>
    </pc:docChg>
  </pc:docChgLst>
  <pc:docChgLst>
    <pc:chgData name="MONTRONE MARIA" userId="0de80c52-1840-46b3-83fa-7bfe48c6e990" providerId="ADAL" clId="{09EBABEC-64BF-410D-B4AD-079F58042247}"/>
    <pc:docChg chg="undo custSel modSld">
      <pc:chgData name="MONTRONE MARIA" userId="0de80c52-1840-46b3-83fa-7bfe48c6e990" providerId="ADAL" clId="{09EBABEC-64BF-410D-B4AD-079F58042247}" dt="2025-02-01T07:34:47.608" v="67" actId="14100"/>
      <pc:docMkLst>
        <pc:docMk/>
      </pc:docMkLst>
      <pc:sldChg chg="addSp delSp modSp mod">
        <pc:chgData name="MONTRONE MARIA" userId="0de80c52-1840-46b3-83fa-7bfe48c6e990" providerId="ADAL" clId="{09EBABEC-64BF-410D-B4AD-079F58042247}" dt="2025-02-01T07:34:47.608" v="67" actId="14100"/>
        <pc:sldMkLst>
          <pc:docMk/>
          <pc:sldMk cId="3576221350" sldId="492"/>
        </pc:sldMkLst>
        <pc:spChg chg="mod">
          <ac:chgData name="MONTRONE MARIA" userId="0de80c52-1840-46b3-83fa-7bfe48c6e990" providerId="ADAL" clId="{09EBABEC-64BF-410D-B4AD-079F58042247}" dt="2025-02-01T07:33:10.942" v="49" actId="20577"/>
          <ac:spMkLst>
            <pc:docMk/>
            <pc:sldMk cId="3576221350" sldId="492"/>
            <ac:spMk id="2" creationId="{905F255E-9F50-8AB2-07CF-747A8E7D7A79}"/>
          </ac:spMkLst>
        </pc:spChg>
        <pc:spChg chg="mod">
          <ac:chgData name="MONTRONE MARIA" userId="0de80c52-1840-46b3-83fa-7bfe48c6e990" providerId="ADAL" clId="{09EBABEC-64BF-410D-B4AD-079F58042247}" dt="2025-02-01T07:32:30.277" v="38" actId="20577"/>
          <ac:spMkLst>
            <pc:docMk/>
            <pc:sldMk cId="3576221350" sldId="492"/>
            <ac:spMk id="7" creationId="{EAB3B958-4002-A35F-FF30-DC9F84FA08BD}"/>
          </ac:spMkLst>
        </pc:spChg>
        <pc:spChg chg="mod">
          <ac:chgData name="MONTRONE MARIA" userId="0de80c52-1840-46b3-83fa-7bfe48c6e990" providerId="ADAL" clId="{09EBABEC-64BF-410D-B4AD-079F58042247}" dt="2025-02-01T07:32:44.267" v="39" actId="20577"/>
          <ac:spMkLst>
            <pc:docMk/>
            <pc:sldMk cId="3576221350" sldId="492"/>
            <ac:spMk id="11" creationId="{56EC0915-5FC2-2BA2-4E07-243DDA83F775}"/>
          </ac:spMkLst>
        </pc:spChg>
        <pc:picChg chg="add mod">
          <ac:chgData name="MONTRONE MARIA" userId="0de80c52-1840-46b3-83fa-7bfe48c6e990" providerId="ADAL" clId="{09EBABEC-64BF-410D-B4AD-079F58042247}" dt="2025-02-01T07:34:47.608" v="67" actId="14100"/>
          <ac:picMkLst>
            <pc:docMk/>
            <pc:sldMk cId="3576221350" sldId="492"/>
            <ac:picMk id="3" creationId="{EAFB339F-89F0-A85F-92DE-D9EB722EFEB9}"/>
          </ac:picMkLst>
        </pc:picChg>
        <pc:picChg chg="add del">
          <ac:chgData name="MONTRONE MARIA" userId="0de80c52-1840-46b3-83fa-7bfe48c6e990" providerId="ADAL" clId="{09EBABEC-64BF-410D-B4AD-079F58042247}" dt="2025-02-01T07:33:44.381" v="52" actId="478"/>
          <ac:picMkLst>
            <pc:docMk/>
            <pc:sldMk cId="3576221350" sldId="492"/>
            <ac:picMk id="9" creationId="{A7734A75-BE86-C5A7-2470-679F102DB6EE}"/>
          </ac:picMkLst>
        </pc:picChg>
      </pc:sldChg>
    </pc:docChg>
  </pc:docChgLst>
</pc:chgInfo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99FC6B5-BF12-4EEB-909B-E9DD577B798B}" type="datetimeFigureOut">
              <a:rPr lang="it-IT" smtClean="0"/>
              <a:t>01/02/2025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EFDD98-5A5A-4E92-94A0-403F19B624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206367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/>
              <a:t>07/03/2022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it-IT"/>
              <a:t>07/03/2022</a:t>
            </a: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it-IT"/>
              <a:t>Prof.  Giuseppe Dimichino             --        Conferenza di servizi AT Bari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A41E1B-4F70-4964-A407-84C68BE8251C}" type="slidenum">
              <a:rPr lang="it-IT" smtClean="0"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05F255E-9F50-8AB2-07CF-747A8E7D7A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71600" y="6381328"/>
            <a:ext cx="7200800" cy="476672"/>
          </a:xfrm>
        </p:spPr>
        <p:txBody>
          <a:bodyPr anchor="t">
            <a:normAutofit fontScale="90000"/>
          </a:bodyPr>
          <a:lstStyle/>
          <a:p>
            <a:pPr algn="ctr"/>
            <a:r>
              <a:rPr lang="it-IT" sz="1800" dirty="0">
                <a:solidFill>
                  <a:srgbClr val="0070C0"/>
                </a:solidFill>
              </a:rPr>
              <a:t>Ambito Territoriale per la provincia di TARANTO Ufficio VII</a:t>
            </a:r>
            <a:br>
              <a:rPr lang="it-IT" sz="1800" dirty="0">
                <a:solidFill>
                  <a:srgbClr val="0070C0"/>
                </a:solidFill>
              </a:rPr>
            </a:br>
            <a:endParaRPr lang="it-IT" sz="1800" dirty="0">
              <a:solidFill>
                <a:srgbClr val="0070C0"/>
              </a:solidFill>
            </a:endParaRPr>
          </a:p>
        </p:txBody>
      </p:sp>
      <p:sp>
        <p:nvSpPr>
          <p:cNvPr id="7" name="Segnaposto contenuto 6">
            <a:extLst>
              <a:ext uri="{FF2B5EF4-FFF2-40B4-BE49-F238E27FC236}">
                <a16:creationId xmlns:a16="http://schemas.microsoft.com/office/drawing/2014/main" id="{EAB3B958-4002-A35F-FF30-DC9F84FA08B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3484984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it-IT" sz="23900" dirty="0"/>
              <a:t>Es.51</a:t>
            </a:r>
          </a:p>
        </p:txBody>
      </p:sp>
      <p:sp>
        <p:nvSpPr>
          <p:cNvPr id="11" name="Rettangolo 10">
            <a:extLst>
              <a:ext uri="{FF2B5EF4-FFF2-40B4-BE49-F238E27FC236}">
                <a16:creationId xmlns:a16="http://schemas.microsoft.com/office/drawing/2014/main" id="{56EC0915-5FC2-2BA2-4E07-243DDA83F775}"/>
              </a:ext>
            </a:extLst>
          </p:cNvPr>
          <p:cNvSpPr/>
          <p:nvPr/>
        </p:nvSpPr>
        <p:spPr>
          <a:xfrm>
            <a:off x="208236" y="5085185"/>
            <a:ext cx="8229599" cy="115671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/>
              <a:t>ESEMPIO       SCUOLA  IISS DEL PRETE FALCONE  SAVA</a:t>
            </a:r>
          </a:p>
        </p:txBody>
      </p:sp>
      <p:pic>
        <p:nvPicPr>
          <p:cNvPr id="3" name="Immagine 2" descr="Immagine che contiene Carattere, Elementi grafici, grafica, logo&#10;&#10;Descrizione generata automaticamente">
            <a:extLst>
              <a:ext uri="{FF2B5EF4-FFF2-40B4-BE49-F238E27FC236}">
                <a16:creationId xmlns:a16="http://schemas.microsoft.com/office/drawing/2014/main" id="{EAFB339F-89F0-A85F-92DE-D9EB722EFEB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2300" y="204103"/>
            <a:ext cx="2288874" cy="12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7622135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Carta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39714</TotalTime>
  <Words>20</Words>
  <Application>Microsoft Office PowerPoint</Application>
  <PresentationFormat>Presentazione su schermo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2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4" baseType="lpstr">
      <vt:lpstr>Arial</vt:lpstr>
      <vt:lpstr>Calibri</vt:lpstr>
      <vt:lpstr>Tema di Office</vt:lpstr>
      <vt:lpstr>Ambito Territoriale per la provincia di TARANTO Ufficio VII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Vito Attorre</dc:creator>
  <cp:lastModifiedBy>MONTRONE MARIA</cp:lastModifiedBy>
  <cp:revision>512</cp:revision>
  <dcterms:created xsi:type="dcterms:W3CDTF">2018-10-20T07:25:02Z</dcterms:created>
  <dcterms:modified xsi:type="dcterms:W3CDTF">2025-02-01T11:10:23Z</dcterms:modified>
</cp:coreProperties>
</file>